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079ED-11A1-0174-D5D1-104E3EB66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D9869-6DC8-1116-3DE8-841050629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1C015-8F08-544F-672F-CE9EE2D7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37E-0361-461C-99A2-CCDBC211DEA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5B9D6-46AA-EEFE-FDF6-13522CB0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C52A9-C9AF-E449-5EB4-7E7E6182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BE0-5295-4768-9F63-B0E1ED98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6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5E29E-E60F-FF67-ED2C-FFCA4C861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448A7B-CB19-7EF7-1CCF-5050CD0D5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A56BD-97D9-B22C-EB33-0C5A3C2DA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37E-0361-461C-99A2-CCDBC211DEA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2A65D-0257-A05C-0FDA-B6F304AB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9FAA8-82B0-939F-57B9-26B5187A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BE0-5295-4768-9F63-B0E1ED98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0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2F463-BE8C-76B8-78DB-09D83CBD50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21891-9606-DD7A-B6AA-7887312A8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56772-025C-A731-7240-591B24203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37E-0361-461C-99A2-CCDBC211DEA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B3978-DA62-34F1-8CA5-7D5D0EB56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F71C3-1AE4-2D26-6395-D359C81E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BE0-5295-4768-9F63-B0E1ED98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5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0D406-70C8-C48B-7E9E-000F10A8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20670-5FF1-4E91-2170-CAA6C8D0A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BA5B0-B07C-2659-9D44-3FD707F1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37E-0361-461C-99A2-CCDBC211DEA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790DB-5F1C-E785-DBE4-A963CB24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C52B9-1B7F-E532-7440-5F4EB291E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BE0-5295-4768-9F63-B0E1ED98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5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9E22E-5543-553C-419C-DFDF951A0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36351-AC7B-B56B-3300-F28989EEB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CE0C5-5383-8B0B-D90F-68CC7F00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37E-0361-461C-99A2-CCDBC211DEA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46C89-991A-5E1B-D0B6-313031825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EB06E-392A-9D1D-7F88-A3C1E129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BE0-5295-4768-9F63-B0E1ED98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8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E6A54-F6E8-0DEC-9AD3-1DAECC0CF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6CBDD-F05F-330B-31B6-0E62968A2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4B358-2B82-2E95-765F-4579D128D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BFD94-839B-C604-02CD-543EE448D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37E-0361-461C-99A2-CCDBC211DEA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925DB-81A7-1A0D-B9F0-B40B1CFD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49240-95E1-871E-58B7-CEF52815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BE0-5295-4768-9F63-B0E1ED98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179DD-A4A4-AA57-B05D-63DD207B0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EB71E-AE2D-3C4B-AB62-9B1BA0A37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22911-4564-59FB-835A-FCE0B8D1B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422877-F11D-E904-D4C1-CC1E5F64E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FC002D-0A28-082E-31D5-193B57FC1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CADE1-BEDE-89CC-8E5B-854498A23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37E-0361-461C-99A2-CCDBC211DEA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A13BEF-6FC5-9392-8BEC-9FC8FA1E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625783-6DBB-7E5A-45D7-3585D075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BE0-5295-4768-9F63-B0E1ED98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F2929-4265-AB4E-D2FB-0747A5FA5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D7EEA-3067-A986-A229-C35258063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37E-0361-461C-99A2-CCDBC211DEA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C482A7-6054-4531-85FF-DBF1F4BD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026B7-E6A3-58D9-E301-C6CDB80DE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BE0-5295-4768-9F63-B0E1ED98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0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178ED4-9EEC-F899-F614-70BB91B1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37E-0361-461C-99A2-CCDBC211DEA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7F1B9-E1D7-6952-1BAC-869B7D6D0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B2EFD-13C6-1172-74A7-36D233D2F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BE0-5295-4768-9F63-B0E1ED98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6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2587F-A3AE-3818-2FF3-67FB8A59D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B7A0A-3B29-ABEA-85DD-A2C79820F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CF7A2-392F-32CF-5ACE-3B25B8DBB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2C2CF-E501-479E-A7D5-196ED9936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37E-0361-461C-99A2-CCDBC211DEA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70EEF-3DB4-8CFC-7CB7-6C005D4D6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5C2D5-F0BA-D0B5-1D35-BB2CE738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BE0-5295-4768-9F63-B0E1ED98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2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458BA-9404-50BE-3321-CCBAAA7F9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786D9-25B2-3AFE-439D-E8BE27AA4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4153A-3DFB-3641-F9C7-96F00D38C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FB942-1127-2D48-604F-D80093BC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37E-0361-461C-99A2-CCDBC211DEA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E8265-A836-64C3-B5CC-2E5EB3D7B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3F8BF-ADA2-2626-3499-77A35F5B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BE0-5295-4768-9F63-B0E1ED98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3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C0989-86E9-3DFD-0523-C02C5482D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FB5CB-0E10-ABD7-6982-B442D5508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65267-4227-D3BA-830A-195AEA016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D137E-0361-461C-99A2-CCDBC211DEA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27550-A1B9-BA7C-F0F2-B21A5919F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59200-F021-F53D-E40B-D6A5562CE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03BE0-5295-4768-9F63-B0E1ED98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7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C8A5-9982-03FA-5D31-4ABC10FF56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0B20A-A0E1-DECD-2941-5A4E2C28C2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5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958F-83CF-308E-7BB5-5729788C8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53EDA95-F1B6-023A-714E-44C971D31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671797"/>
              </p:ext>
            </p:extLst>
          </p:nvPr>
        </p:nvGraphicFramePr>
        <p:xfrm>
          <a:off x="513919" y="1465391"/>
          <a:ext cx="10919780" cy="45364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29945">
                  <a:extLst>
                    <a:ext uri="{9D8B030D-6E8A-4147-A177-3AD203B41FA5}">
                      <a16:colId xmlns:a16="http://schemas.microsoft.com/office/drawing/2014/main" val="1335064205"/>
                    </a:ext>
                  </a:extLst>
                </a:gridCol>
                <a:gridCol w="2729945">
                  <a:extLst>
                    <a:ext uri="{9D8B030D-6E8A-4147-A177-3AD203B41FA5}">
                      <a16:colId xmlns:a16="http://schemas.microsoft.com/office/drawing/2014/main" val="2020399606"/>
                    </a:ext>
                  </a:extLst>
                </a:gridCol>
                <a:gridCol w="2729945">
                  <a:extLst>
                    <a:ext uri="{9D8B030D-6E8A-4147-A177-3AD203B41FA5}">
                      <a16:colId xmlns:a16="http://schemas.microsoft.com/office/drawing/2014/main" val="3646124406"/>
                    </a:ext>
                  </a:extLst>
                </a:gridCol>
                <a:gridCol w="2729945">
                  <a:extLst>
                    <a:ext uri="{9D8B030D-6E8A-4147-A177-3AD203B41FA5}">
                      <a16:colId xmlns:a16="http://schemas.microsoft.com/office/drawing/2014/main" val="220893982"/>
                    </a:ext>
                  </a:extLst>
                </a:gridCol>
              </a:tblGrid>
              <a:tr h="1399521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C-O single bond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C=O double bond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Bonds in CO</a:t>
                      </a:r>
                      <a:r>
                        <a:rPr lang="en-US" sz="3600" baseline="-25000" dirty="0"/>
                        <a:t>3</a:t>
                      </a:r>
                      <a:r>
                        <a:rPr lang="en-US" sz="3600" baseline="30000" dirty="0"/>
                        <a:t>2-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8114453"/>
                  </a:ext>
                </a:extLst>
              </a:tr>
              <a:tr h="139952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Bond length (10</a:t>
                      </a:r>
                      <a:r>
                        <a:rPr lang="en-US" sz="3600" baseline="30000" dirty="0"/>
                        <a:t>-12</a:t>
                      </a:r>
                      <a:r>
                        <a:rPr lang="en-US" sz="3600" dirty="0"/>
                        <a:t> m)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0121106"/>
                  </a:ext>
                </a:extLst>
              </a:tr>
              <a:tr h="139952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Bond strength </a:t>
                      </a:r>
                    </a:p>
                    <a:p>
                      <a:pPr algn="ctr"/>
                      <a:r>
                        <a:rPr lang="en-US" sz="3600" dirty="0"/>
                        <a:t>(kJ mol</a:t>
                      </a:r>
                      <a:r>
                        <a:rPr lang="en-US" sz="3600" baseline="30000" dirty="0"/>
                        <a:t>-1</a:t>
                      </a:r>
                      <a:r>
                        <a:rPr lang="en-US" sz="3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804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183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80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Sugiyama Jones Michael</dc:creator>
  <cp:lastModifiedBy>Sugiyama Jones Michael</cp:lastModifiedBy>
  <cp:revision>1</cp:revision>
  <dcterms:created xsi:type="dcterms:W3CDTF">2023-05-31T01:29:31Z</dcterms:created>
  <dcterms:modified xsi:type="dcterms:W3CDTF">2023-05-31T02:42:29Z</dcterms:modified>
</cp:coreProperties>
</file>